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23"/>
  </p:notesMasterIdLst>
  <p:handoutMasterIdLst>
    <p:handoutMasterId r:id="rId24"/>
  </p:handoutMasterIdLst>
  <p:sldIdLst>
    <p:sldId id="256" r:id="rId3"/>
    <p:sldId id="292" r:id="rId4"/>
    <p:sldId id="277" r:id="rId5"/>
    <p:sldId id="278" r:id="rId6"/>
    <p:sldId id="279" r:id="rId7"/>
    <p:sldId id="300" r:id="rId8"/>
    <p:sldId id="280" r:id="rId9"/>
    <p:sldId id="288" r:id="rId10"/>
    <p:sldId id="284" r:id="rId11"/>
    <p:sldId id="287" r:id="rId12"/>
    <p:sldId id="293" r:id="rId13"/>
    <p:sldId id="285" r:id="rId14"/>
    <p:sldId id="294" r:id="rId15"/>
    <p:sldId id="295" r:id="rId16"/>
    <p:sldId id="296" r:id="rId17"/>
    <p:sldId id="298" r:id="rId18"/>
    <p:sldId id="299" r:id="rId19"/>
    <p:sldId id="301" r:id="rId20"/>
    <p:sldId id="291" r:id="rId21"/>
    <p:sldId id="290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990033"/>
    <a:srgbClr val="FFFFFF"/>
    <a:srgbClr val="1DF94C"/>
    <a:srgbClr val="FF7500"/>
    <a:srgbClr val="892C00"/>
    <a:srgbClr val="E88B5F"/>
    <a:srgbClr val="FE1EF0"/>
    <a:srgbClr val="0025FF"/>
    <a:srgbClr val="617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18" autoAdjust="0"/>
  </p:normalViewPr>
  <p:slideViewPr>
    <p:cSldViewPr snapToGrid="0">
      <p:cViewPr varScale="1">
        <p:scale>
          <a:sx n="88" d="100"/>
          <a:sy n="88" d="100"/>
        </p:scale>
        <p:origin x="7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종합설계기획발표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발표자</a:t>
            </a:r>
            <a:r>
              <a:rPr lang="en-US" altLang="ko-KR" dirty="0"/>
              <a:t>, </a:t>
            </a:r>
            <a:r>
              <a:rPr lang="ko-KR" altLang="en-US" dirty="0"/>
              <a:t>팀원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751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읽고 부연설명을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Ppt</a:t>
            </a:r>
            <a:r>
              <a:rPr lang="ko-KR" altLang="en-US" dirty="0"/>
              <a:t>에 잇는 글들은 해당 게임의 특징이 아닌</a:t>
            </a:r>
            <a:r>
              <a:rPr lang="en-US" altLang="ko-KR" dirty="0"/>
              <a:t>, </a:t>
            </a:r>
            <a:r>
              <a:rPr lang="ko-KR" altLang="en-US" dirty="0"/>
              <a:t>우리의 게임의 특징이다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게임과의 차이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이동을 지시하지 않음</a:t>
            </a:r>
            <a:r>
              <a:rPr lang="en-US" altLang="ko-KR" dirty="0"/>
              <a:t>. – </a:t>
            </a:r>
            <a:r>
              <a:rPr lang="ko-KR" altLang="en-US" dirty="0"/>
              <a:t>플레이어가 이동을 직접 할 필요가 없다</a:t>
            </a:r>
            <a:r>
              <a:rPr lang="en-US" altLang="ko-KR" dirty="0"/>
              <a:t>. </a:t>
            </a:r>
            <a:r>
              <a:rPr lang="ko-KR" altLang="en-US" dirty="0"/>
              <a:t>플레이를  간소화</a:t>
            </a:r>
            <a:r>
              <a:rPr lang="en-US" altLang="ko-KR" dirty="0"/>
              <a:t> </a:t>
            </a:r>
            <a:r>
              <a:rPr lang="ko-KR" altLang="en-US" dirty="0"/>
              <a:t>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대상을 직접 지시하지 않음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플레이어가 </a:t>
            </a:r>
            <a:r>
              <a:rPr lang="en-US" altLang="ko-KR" dirty="0"/>
              <a:t>‘’</a:t>
            </a:r>
          </a:p>
          <a:p>
            <a:r>
              <a:rPr lang="en-US" altLang="ko-KR" dirty="0"/>
              <a:t>~ </a:t>
            </a:r>
            <a:r>
              <a:rPr lang="ko-KR" altLang="en-US" dirty="0"/>
              <a:t>이 위의 특징때문에 원하는 행동을 하지 못하는 단점이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명중률 </a:t>
            </a:r>
            <a:r>
              <a:rPr lang="en-US" altLang="ko-KR" dirty="0"/>
              <a:t>– </a:t>
            </a:r>
            <a:r>
              <a:rPr lang="ko-KR" altLang="en-US" dirty="0" err="1"/>
              <a:t>엑스컴의</a:t>
            </a:r>
            <a:r>
              <a:rPr lang="ko-KR" altLang="en-US" dirty="0"/>
              <a:t> 특징인 명중률이 우리 게임에는 없다</a:t>
            </a:r>
            <a:r>
              <a:rPr lang="en-US" altLang="ko-KR" dirty="0"/>
              <a:t>. </a:t>
            </a:r>
            <a:r>
              <a:rPr lang="ko-KR" altLang="en-US" dirty="0"/>
              <a:t>항상 맞는다</a:t>
            </a:r>
            <a:r>
              <a:rPr lang="en-US" altLang="ko-KR" dirty="0"/>
              <a:t>. </a:t>
            </a:r>
            <a:r>
              <a:rPr lang="ko-KR" altLang="en-US" dirty="0"/>
              <a:t>빗나감에 의한 </a:t>
            </a:r>
            <a:r>
              <a:rPr lang="ko-KR" altLang="en-US" dirty="0" err="1"/>
              <a:t>허털감을</a:t>
            </a:r>
            <a:r>
              <a:rPr lang="ko-KR" altLang="en-US" dirty="0"/>
              <a:t> 제거했다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카드사용 </a:t>
            </a:r>
            <a:r>
              <a:rPr lang="en-US" altLang="ko-KR" dirty="0"/>
              <a:t>– </a:t>
            </a:r>
            <a:r>
              <a:rPr lang="ko-KR" altLang="en-US" dirty="0"/>
              <a:t>말 그대로 카드를 사용해 행동한다</a:t>
            </a:r>
            <a:r>
              <a:rPr lang="en-US" altLang="ko-KR" dirty="0"/>
              <a:t>.  - </a:t>
            </a:r>
            <a:r>
              <a:rPr lang="ko-KR" altLang="en-US" dirty="0"/>
              <a:t>게임에 필요한 랜덤성을 이 부분에서 챙긴다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36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전과 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인기는 더 조사를 </a:t>
            </a:r>
            <a:r>
              <a:rPr lang="ko-KR" altLang="en-US" dirty="0" err="1"/>
              <a:t>해봐야겠지만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평가는 좋았다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스팀 </a:t>
            </a:r>
            <a:r>
              <a:rPr lang="en-US" altLang="ko-KR" dirty="0"/>
              <a:t>2022 12 25 </a:t>
            </a:r>
            <a:r>
              <a:rPr lang="ko-KR" altLang="en-US" dirty="0"/>
              <a:t>기준 대체로 긍정적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48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읽고 </a:t>
            </a:r>
            <a:r>
              <a:rPr lang="ko-KR" altLang="en-US" dirty="0" err="1"/>
              <a:t>지나감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질문 들어오면 대답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구체적으로 </a:t>
            </a:r>
            <a:endParaRPr lang="en-US" altLang="ko-KR" dirty="0"/>
          </a:p>
          <a:p>
            <a:r>
              <a:rPr lang="ko-KR" altLang="en-US" dirty="0"/>
              <a:t>파이프라인 구성</a:t>
            </a:r>
            <a:endParaRPr lang="en-US" altLang="ko-KR" dirty="0"/>
          </a:p>
          <a:p>
            <a:r>
              <a:rPr lang="en-US" altLang="ko-KR" dirty="0" err="1"/>
              <a:t>Hlsl</a:t>
            </a:r>
            <a:r>
              <a:rPr lang="en-US" altLang="ko-KR" dirty="0"/>
              <a:t> </a:t>
            </a:r>
            <a:r>
              <a:rPr lang="ko-KR" altLang="en-US" dirty="0" err="1"/>
              <a:t>쉐이딩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4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읽고 </a:t>
            </a:r>
            <a:r>
              <a:rPr lang="ko-KR" altLang="en-US" dirty="0" err="1"/>
              <a:t>지나감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혹시라도 물어보면 </a:t>
            </a:r>
            <a:endParaRPr lang="en-US" altLang="ko-KR" dirty="0"/>
          </a:p>
          <a:p>
            <a:r>
              <a:rPr lang="ko-KR" altLang="en-US" dirty="0"/>
              <a:t>여기 </a:t>
            </a:r>
            <a:r>
              <a:rPr lang="ko-KR" altLang="en-US" dirty="0" err="1"/>
              <a:t>써있는건</a:t>
            </a:r>
            <a:r>
              <a:rPr lang="ko-KR" altLang="en-US" dirty="0"/>
              <a:t> 실질적으로 코드로 옮길 사람을 </a:t>
            </a:r>
            <a:r>
              <a:rPr lang="ko-KR" altLang="en-US" dirty="0" err="1"/>
              <a:t>지정한거임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메인이</a:t>
            </a:r>
            <a:r>
              <a:rPr lang="ko-KR" altLang="en-US" dirty="0"/>
              <a:t> 되는 사람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혼자서 다 할건 아니다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앞에서 설명하지 않은 부분이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읽지 말고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각자 대답을 준비해가자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1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배정된 인원은 역할분담 페이지를 기준으로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세부 기획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리소스수집 및 제작 </a:t>
            </a:r>
            <a:r>
              <a:rPr lang="en-US" altLang="ko-KR" dirty="0"/>
              <a:t>– </a:t>
            </a:r>
            <a:r>
              <a:rPr lang="ko-KR" altLang="en-US" dirty="0"/>
              <a:t>여기까지는 다 같이 함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그 뒤로는 각자 담당  분야에 따라서 작업을 진행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6</a:t>
            </a:r>
            <a:r>
              <a:rPr lang="ko-KR" altLang="en-US" dirty="0"/>
              <a:t>월 전까지 개발이 끝남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그 후로 부족한 리소스</a:t>
            </a:r>
            <a:r>
              <a:rPr lang="en-US" altLang="ko-KR" dirty="0"/>
              <a:t>, </a:t>
            </a:r>
            <a:r>
              <a:rPr lang="ko-KR" altLang="en-US" dirty="0"/>
              <a:t>컨텐츠를 제작하고</a:t>
            </a:r>
            <a:r>
              <a:rPr lang="en-US" altLang="ko-KR" dirty="0"/>
              <a:t>, </a:t>
            </a:r>
            <a:r>
              <a:rPr lang="ko-KR" altLang="en-US" dirty="0"/>
              <a:t>테스트 및 버그수정을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2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제목선정의 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장르선택의 이유</a:t>
            </a:r>
            <a:endParaRPr lang="en-US" altLang="ko-KR" dirty="0"/>
          </a:p>
          <a:p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뭐가</a:t>
            </a:r>
            <a:r>
              <a:rPr lang="en-US" altLang="ko-KR" dirty="0"/>
              <a:t>’ </a:t>
            </a:r>
            <a:r>
              <a:rPr lang="ko-KR" altLang="en-US" dirty="0"/>
              <a:t>턴마다 진행되냐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아래 </a:t>
            </a:r>
            <a:r>
              <a:rPr lang="ko-KR" altLang="en-US" dirty="0" err="1"/>
              <a:t>써있는게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진행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동영상재생</a:t>
            </a:r>
            <a:endParaRPr lang="en-US" altLang="ko-KR" dirty="0"/>
          </a:p>
          <a:p>
            <a:r>
              <a:rPr lang="ko-KR" altLang="en-US" dirty="0"/>
              <a:t>전체화면 </a:t>
            </a:r>
            <a:r>
              <a:rPr lang="en-US" altLang="ko-KR" dirty="0"/>
              <a:t>f</a:t>
            </a:r>
          </a:p>
          <a:p>
            <a:r>
              <a:rPr lang="ko-KR" altLang="en-US" dirty="0" err="1"/>
              <a:t>음소거</a:t>
            </a:r>
            <a:r>
              <a:rPr lang="ko-KR" altLang="en-US" dirty="0"/>
              <a:t> </a:t>
            </a:r>
            <a:r>
              <a:rPr lang="en-US" altLang="ko-KR" dirty="0"/>
              <a:t>m</a:t>
            </a:r>
          </a:p>
          <a:p>
            <a:r>
              <a:rPr lang="ko-KR" altLang="en-US" dirty="0"/>
              <a:t>재생</a:t>
            </a:r>
            <a:r>
              <a:rPr lang="en-US" altLang="ko-KR" dirty="0"/>
              <a:t>/</a:t>
            </a:r>
            <a:r>
              <a:rPr lang="ko-KR" altLang="en-US" dirty="0"/>
              <a:t>정지 </a:t>
            </a:r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7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간단하게 읽거나 설명을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 : </a:t>
            </a:r>
            <a:r>
              <a:rPr lang="ko-KR" altLang="en-US" dirty="0"/>
              <a:t>환경분석</a:t>
            </a:r>
            <a:r>
              <a:rPr lang="en-US" altLang="ko-KR" dirty="0"/>
              <a:t>, </a:t>
            </a:r>
            <a:r>
              <a:rPr lang="ko-KR" altLang="en-US" dirty="0"/>
              <a:t>연구목적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 : </a:t>
            </a:r>
            <a:r>
              <a:rPr lang="ko-KR" altLang="en-US" dirty="0"/>
              <a:t>기술 중점 연구분야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3~5 : </a:t>
            </a:r>
            <a:r>
              <a:rPr lang="ko-KR" altLang="en-US" dirty="0"/>
              <a:t>게임 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 : </a:t>
            </a:r>
            <a:r>
              <a:rPr lang="ko-KR" altLang="en-US" dirty="0"/>
              <a:t>타 게임과의 비교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 : </a:t>
            </a:r>
            <a:r>
              <a:rPr lang="ko-KR" altLang="en-US" dirty="0"/>
              <a:t>개발 환경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8~9 : </a:t>
            </a:r>
            <a:r>
              <a:rPr lang="ko-KR" altLang="en-US" dirty="0"/>
              <a:t>역할분담과 준비현황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 : </a:t>
            </a:r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롤은 출처 필요</a:t>
            </a:r>
            <a:r>
              <a:rPr lang="en-US" altLang="ko-KR" dirty="0"/>
              <a:t>. </a:t>
            </a:r>
            <a:r>
              <a:rPr lang="ko-KR" altLang="en-US" dirty="0"/>
              <a:t>개발자 패치노트 등 참고</a:t>
            </a:r>
            <a:endParaRPr lang="en-US" altLang="ko-KR" dirty="0"/>
          </a:p>
          <a:p>
            <a:r>
              <a:rPr lang="ko-KR" altLang="en-US" dirty="0"/>
              <a:t>나머지는 최대 플레이 시간이 </a:t>
            </a:r>
            <a:r>
              <a:rPr lang="ko-KR" altLang="en-US" dirty="0" err="1"/>
              <a:t>정해져있음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---------------------------------------</a:t>
            </a:r>
          </a:p>
          <a:p>
            <a:endParaRPr lang="en-US" altLang="ko-KR" dirty="0"/>
          </a:p>
          <a:p>
            <a:r>
              <a:rPr lang="ko-KR" altLang="en-US" dirty="0" err="1"/>
              <a:t>써있는</a:t>
            </a:r>
            <a:r>
              <a:rPr lang="ko-KR" altLang="en-US" dirty="0"/>
              <a:t> 특징의 게임이 유행할 이유는 무엇인가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근거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@@@</a:t>
            </a:r>
            <a:r>
              <a:rPr lang="ko-KR" altLang="en-US" dirty="0"/>
              <a:t>게임 한 판에</a:t>
            </a:r>
            <a:r>
              <a:rPr lang="en-US" altLang="ko-KR" dirty="0"/>
              <a:t> </a:t>
            </a:r>
            <a:r>
              <a:rPr lang="ko-KR" altLang="en-US" dirty="0"/>
              <a:t>걸리는 시간</a:t>
            </a:r>
            <a:endParaRPr lang="en-US" altLang="ko-KR" dirty="0"/>
          </a:p>
          <a:p>
            <a:r>
              <a:rPr lang="ko-KR" altLang="en-US" dirty="0"/>
              <a:t>롤 </a:t>
            </a:r>
            <a:r>
              <a:rPr lang="en-US" altLang="ko-KR" dirty="0"/>
              <a:t>: </a:t>
            </a:r>
            <a:r>
              <a:rPr lang="ko-KR" altLang="en-US" dirty="0" err="1"/>
              <a:t>리그오브</a:t>
            </a:r>
            <a:r>
              <a:rPr lang="ko-KR" altLang="en-US" dirty="0"/>
              <a:t> 그래프 사이트 통계에 항복할 경우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안 하면 </a:t>
            </a:r>
            <a:r>
              <a:rPr lang="en-US" altLang="ko-KR" dirty="0"/>
              <a:t>3~4</a:t>
            </a:r>
            <a:r>
              <a:rPr lang="ko-KR" altLang="en-US" dirty="0"/>
              <a:t>분 </a:t>
            </a:r>
            <a:r>
              <a:rPr lang="ko-KR" altLang="en-US" dirty="0" err="1"/>
              <a:t>길어짐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배그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자기장 때문에 </a:t>
            </a:r>
            <a:r>
              <a:rPr lang="en-US" altLang="ko-KR" dirty="0"/>
              <a:t>32</a:t>
            </a:r>
            <a:r>
              <a:rPr lang="ko-KR" altLang="en-US" dirty="0"/>
              <a:t>분을 넘길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에펙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맵 </a:t>
            </a:r>
            <a:r>
              <a:rPr lang="en-US" altLang="ko-KR" dirty="0"/>
              <a:t>4</a:t>
            </a:r>
            <a:r>
              <a:rPr lang="ko-KR" altLang="en-US" dirty="0"/>
              <a:t>개중 제일 긴 </a:t>
            </a:r>
            <a:r>
              <a:rPr lang="ko-KR" altLang="en-US" dirty="0" err="1"/>
              <a:t>맵의</a:t>
            </a:r>
            <a:r>
              <a:rPr lang="ko-KR" altLang="en-US" dirty="0"/>
              <a:t> 경우 </a:t>
            </a:r>
            <a:r>
              <a:rPr lang="en-US" altLang="ko-KR" dirty="0"/>
              <a:t>22</a:t>
            </a:r>
            <a:r>
              <a:rPr lang="ko-KR" altLang="en-US" dirty="0"/>
              <a:t>분 </a:t>
            </a:r>
            <a:r>
              <a:rPr lang="en-US" altLang="ko-KR" dirty="0"/>
              <a:t>15</a:t>
            </a:r>
            <a:r>
              <a:rPr lang="ko-KR" altLang="en-US" dirty="0"/>
              <a:t>초임</a:t>
            </a:r>
            <a:r>
              <a:rPr lang="en-US" altLang="ko-KR" dirty="0"/>
              <a:t>. </a:t>
            </a:r>
            <a:r>
              <a:rPr lang="ko-KR" altLang="en-US" dirty="0" err="1"/>
              <a:t>배그랑</a:t>
            </a:r>
            <a:r>
              <a:rPr lang="ko-KR" altLang="en-US" dirty="0"/>
              <a:t> 동일한 이유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폴가이즈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 </a:t>
            </a:r>
            <a:r>
              <a:rPr lang="ko-KR" altLang="en-US" dirty="0" err="1"/>
              <a:t>맵의</a:t>
            </a:r>
            <a:r>
              <a:rPr lang="ko-KR" altLang="en-US" dirty="0"/>
              <a:t> 최대 시간은 </a:t>
            </a:r>
            <a:r>
              <a:rPr lang="en-US" altLang="ko-KR" dirty="0"/>
              <a:t>3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게임은 </a:t>
            </a:r>
            <a:r>
              <a:rPr lang="en-US" altLang="ko-KR" dirty="0"/>
              <a:t>3~6</a:t>
            </a:r>
            <a:r>
              <a:rPr lang="ko-KR" altLang="en-US" dirty="0"/>
              <a:t>판을 함</a:t>
            </a:r>
            <a:r>
              <a:rPr lang="en-US" altLang="ko-KR" dirty="0"/>
              <a:t>. </a:t>
            </a:r>
            <a:r>
              <a:rPr lang="ko-KR" altLang="en-US" dirty="0"/>
              <a:t>최대 </a:t>
            </a:r>
            <a:r>
              <a:rPr lang="en-US" altLang="ko-KR" dirty="0"/>
              <a:t>18</a:t>
            </a:r>
            <a:r>
              <a:rPr lang="ko-KR" altLang="en-US" dirty="0"/>
              <a:t>분</a:t>
            </a:r>
            <a:r>
              <a:rPr lang="en-US" altLang="ko-KR" dirty="0"/>
              <a:t>. </a:t>
            </a:r>
            <a:r>
              <a:rPr lang="ko-KR" altLang="en-US" dirty="0"/>
              <a:t>같은 이유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게임 별 정복까지</a:t>
            </a:r>
            <a:r>
              <a:rPr lang="en-US" altLang="ko-KR" dirty="0"/>
              <a:t>~~~~</a:t>
            </a:r>
          </a:p>
          <a:p>
            <a:r>
              <a:rPr lang="ko-KR" altLang="en-US" dirty="0"/>
              <a:t>출처는 </a:t>
            </a:r>
            <a:r>
              <a:rPr lang="en-US" altLang="ko-KR" dirty="0"/>
              <a:t>How long to beat</a:t>
            </a:r>
          </a:p>
          <a:p>
            <a:endParaRPr lang="en-US" altLang="ko-KR" dirty="0"/>
          </a:p>
          <a:p>
            <a:r>
              <a:rPr lang="ko-KR" altLang="en-US" dirty="0"/>
              <a:t>롤의 경우 </a:t>
            </a:r>
            <a:r>
              <a:rPr lang="ko-KR" altLang="en-US" dirty="0" err="1"/>
              <a:t>오래되서</a:t>
            </a:r>
            <a:r>
              <a:rPr lang="ko-KR" altLang="en-US" dirty="0"/>
              <a:t> </a:t>
            </a:r>
            <a:r>
              <a:rPr lang="en-US" altLang="ko-KR" dirty="0"/>
              <a:t>1423</a:t>
            </a:r>
            <a:r>
              <a:rPr lang="ko-KR" altLang="en-US" dirty="0"/>
              <a:t>시간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배그</a:t>
            </a:r>
            <a:r>
              <a:rPr lang="ko-KR" altLang="en-US" dirty="0"/>
              <a:t> </a:t>
            </a:r>
            <a:r>
              <a:rPr lang="en-US" altLang="ko-KR" dirty="0"/>
              <a:t>: 129</a:t>
            </a:r>
          </a:p>
          <a:p>
            <a:endParaRPr lang="en-US" altLang="ko-KR" dirty="0"/>
          </a:p>
          <a:p>
            <a:r>
              <a:rPr lang="ko-KR" altLang="en-US" dirty="0" err="1"/>
              <a:t>에펙</a:t>
            </a:r>
            <a:r>
              <a:rPr lang="ko-KR" altLang="en-US" dirty="0"/>
              <a:t> </a:t>
            </a:r>
            <a:r>
              <a:rPr lang="en-US" altLang="ko-KR" dirty="0"/>
              <a:t>: 140</a:t>
            </a:r>
          </a:p>
          <a:p>
            <a:endParaRPr lang="en-US" altLang="ko-KR" dirty="0"/>
          </a:p>
          <a:p>
            <a:r>
              <a:rPr lang="ko-KR" altLang="en-US" dirty="0" err="1"/>
              <a:t>폴게이즈</a:t>
            </a:r>
            <a:r>
              <a:rPr lang="ko-KR" altLang="en-US" dirty="0"/>
              <a:t> </a:t>
            </a:r>
            <a:r>
              <a:rPr lang="en-US" altLang="ko-KR" dirty="0"/>
              <a:t>: 24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모바일</a:t>
            </a:r>
            <a:r>
              <a:rPr lang="en-US" altLang="ko-KR" dirty="0"/>
              <a:t>’ </a:t>
            </a:r>
            <a:r>
              <a:rPr lang="ko-KR" altLang="en-US" dirty="0"/>
              <a:t>한달 이용 고객 수</a:t>
            </a:r>
            <a:r>
              <a:rPr lang="en-US" altLang="ko-KR" dirty="0"/>
              <a:t>(MAU) 22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방송 플랫폼 이용자 수가 늘어나고있다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</a:t>
            </a:r>
            <a:r>
              <a:rPr lang="ko-KR" altLang="en-US" dirty="0"/>
              <a:t>이에 대한 근거로 비교할 자료가 필요하다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~</a:t>
            </a:r>
            <a:r>
              <a:rPr lang="ko-KR" altLang="en-US" dirty="0"/>
              <a:t>게임 영상의 수요가 늘어나고 있다는 증거가 필요</a:t>
            </a:r>
            <a:r>
              <a:rPr lang="en-US" altLang="ko-KR" dirty="0"/>
              <a:t>. – </a:t>
            </a:r>
            <a:r>
              <a:rPr lang="ko-KR" altLang="en-US" dirty="0"/>
              <a:t>있으면 좋다</a:t>
            </a:r>
            <a:r>
              <a:rPr lang="en-US" altLang="ko-KR" dirty="0"/>
              <a:t>. </a:t>
            </a:r>
            <a:r>
              <a:rPr lang="ko-KR" altLang="en-US" dirty="0"/>
              <a:t>필수는 아님</a:t>
            </a:r>
            <a:r>
              <a:rPr lang="en-US" altLang="ko-KR" dirty="0"/>
              <a:t>. – </a:t>
            </a:r>
            <a:r>
              <a:rPr lang="ko-KR" altLang="en-US" dirty="0"/>
              <a:t>탑승을 하자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이러한 이유로 이러한 게임이 유행할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12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sz="1200" b="1" dirty="0" err="1">
                <a:solidFill>
                  <a:srgbClr val="CC3300"/>
                </a:solidFill>
              </a:rPr>
              <a:t>WSAAsyncSelect</a:t>
            </a:r>
            <a:r>
              <a:rPr lang="en-US" altLang="ko-KR" sz="1200" b="1" dirty="0">
                <a:solidFill>
                  <a:srgbClr val="CC3300"/>
                </a:solidFill>
              </a:rPr>
              <a:t> </a:t>
            </a:r>
            <a:r>
              <a:rPr lang="ko-KR" altLang="en-US" dirty="0"/>
              <a:t>모델 이야기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선택 이유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이 모델의 장단점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 err="1"/>
              <a:t>비교점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MLP </a:t>
            </a:r>
            <a:r>
              <a:rPr lang="ko-KR" altLang="en-US" dirty="0"/>
              <a:t>이야기 </a:t>
            </a:r>
            <a:r>
              <a:rPr lang="en-US" altLang="ko-KR" dirty="0"/>
              <a:t>– </a:t>
            </a:r>
            <a:r>
              <a:rPr lang="ko-KR" altLang="en-US" dirty="0"/>
              <a:t>그래서 </a:t>
            </a:r>
            <a:r>
              <a:rPr lang="en-US" altLang="ko-KR" dirty="0"/>
              <a:t>MLP</a:t>
            </a:r>
            <a:r>
              <a:rPr lang="ko-KR" altLang="en-US" dirty="0"/>
              <a:t>가 뭐냐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사용하는 이유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왜 </a:t>
            </a:r>
            <a:r>
              <a:rPr lang="ko-KR" altLang="en-US" dirty="0" err="1"/>
              <a:t>퍼셉트론은</a:t>
            </a:r>
            <a:r>
              <a:rPr lang="ko-KR" altLang="en-US" dirty="0"/>
              <a:t> 안되고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err="1"/>
              <a:t>딥러닝은</a:t>
            </a:r>
            <a:r>
              <a:rPr lang="ko-KR" altLang="en-US" dirty="0"/>
              <a:t> 안 하는지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적합한 카드 사용 </a:t>
            </a:r>
            <a:r>
              <a:rPr lang="en-US" altLang="ko-KR" dirty="0"/>
              <a:t>AI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사거리 안에서 타겟 설정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없으면 이동 후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0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여기가 핵심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부분절단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폴리곤을</a:t>
            </a:r>
            <a:r>
              <a:rPr lang="ko-KR" altLang="en-US" dirty="0"/>
              <a:t> 자를 때 정점과 만나면 상관이 없지만 </a:t>
            </a:r>
            <a:endParaRPr lang="en-US" altLang="ko-KR" dirty="0"/>
          </a:p>
          <a:p>
            <a:r>
              <a:rPr lang="ko-KR" altLang="en-US" dirty="0" err="1"/>
              <a:t>엣지와</a:t>
            </a:r>
            <a:r>
              <a:rPr lang="ko-KR" altLang="en-US" dirty="0"/>
              <a:t> 만나면 </a:t>
            </a:r>
            <a:r>
              <a:rPr lang="en-US" altLang="ko-KR" dirty="0"/>
              <a:t>2</a:t>
            </a:r>
            <a:r>
              <a:rPr lang="ko-KR" altLang="en-US" dirty="0"/>
              <a:t>번 교차하기 때문에 새로운 정점 </a:t>
            </a:r>
            <a:r>
              <a:rPr lang="en-US" altLang="ko-KR" dirty="0"/>
              <a:t>2</a:t>
            </a:r>
            <a:r>
              <a:rPr lang="ko-KR" altLang="en-US" dirty="0"/>
              <a:t>개를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3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</a:t>
            </a:r>
            <a:r>
              <a:rPr lang="ko-KR" altLang="en-US" dirty="0"/>
              <a:t>이렇다 하고 </a:t>
            </a:r>
            <a:r>
              <a:rPr lang="ko-KR" altLang="en-US" dirty="0" err="1"/>
              <a:t>넘어감</a:t>
            </a:r>
            <a:r>
              <a:rPr lang="en-US" altLang="ko-KR" dirty="0"/>
              <a:t>. </a:t>
            </a:r>
            <a:r>
              <a:rPr lang="ko-KR" altLang="en-US" dirty="0"/>
              <a:t>질문 들어오면 대답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장르의 특징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멀티</a:t>
            </a:r>
            <a:endParaRPr lang="en-US" altLang="ko-KR" dirty="0"/>
          </a:p>
          <a:p>
            <a:r>
              <a:rPr lang="ko-KR" altLang="en-US" dirty="0"/>
              <a:t>로컬 서버가 뭐냐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서버가 따로 없고 </a:t>
            </a:r>
            <a:r>
              <a:rPr lang="ko-KR" altLang="en-US" dirty="0" err="1"/>
              <a:t>한명의</a:t>
            </a:r>
            <a:r>
              <a:rPr lang="ko-KR" altLang="en-US" dirty="0"/>
              <a:t> 클라이언트가 서버 역할을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라우터</a:t>
            </a:r>
            <a:r>
              <a:rPr lang="en-US" altLang="ko-KR" dirty="0"/>
              <a:t>?</a:t>
            </a:r>
            <a:r>
              <a:rPr lang="ko-KR" altLang="en-US" dirty="0"/>
              <a:t> 안에서 연결</a:t>
            </a:r>
            <a:r>
              <a:rPr lang="en-US" altLang="ko-KR" dirty="0"/>
              <a:t>.	- </a:t>
            </a:r>
            <a:r>
              <a:rPr lang="ko-KR" altLang="en-US" dirty="0"/>
              <a:t>추가 연결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스타 </a:t>
            </a:r>
            <a:r>
              <a:rPr lang="en-US" altLang="ko-KR" dirty="0"/>
              <a:t>UDP</a:t>
            </a:r>
          </a:p>
          <a:p>
            <a:endParaRPr lang="en-US" altLang="ko-KR" dirty="0"/>
          </a:p>
          <a:p>
            <a:r>
              <a:rPr lang="en-US" altLang="ko-KR" dirty="0"/>
              <a:t>PVE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51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읽는다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아래는 질문 받으면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턴제</a:t>
            </a:r>
            <a:endParaRPr lang="en-US" altLang="ko-KR" dirty="0"/>
          </a:p>
          <a:p>
            <a:r>
              <a:rPr lang="ko-KR" altLang="en-US" dirty="0"/>
              <a:t>턴이 캐릭터별로 부여된다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이벤트 종류</a:t>
            </a:r>
            <a:endParaRPr lang="en-US" altLang="ko-KR" dirty="0"/>
          </a:p>
          <a:p>
            <a:r>
              <a:rPr lang="ko-KR" altLang="en-US" dirty="0"/>
              <a:t>전투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휴식</a:t>
            </a:r>
            <a:r>
              <a:rPr lang="en-US" altLang="ko-KR" dirty="0"/>
              <a:t>. – </a:t>
            </a:r>
            <a:r>
              <a:rPr lang="ko-KR" altLang="en-US" dirty="0"/>
              <a:t> 회복</a:t>
            </a:r>
            <a:r>
              <a:rPr lang="en-US" altLang="ko-KR" dirty="0"/>
              <a:t>. </a:t>
            </a:r>
            <a:r>
              <a:rPr lang="ko-KR" altLang="en-US" dirty="0"/>
              <a:t>파티 조정</a:t>
            </a:r>
            <a:r>
              <a:rPr lang="en-US" altLang="ko-KR" dirty="0"/>
              <a:t>.(</a:t>
            </a:r>
            <a:r>
              <a:rPr lang="ko-KR" altLang="en-US" dirty="0" err="1"/>
              <a:t>덱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미지</a:t>
            </a:r>
            <a:r>
              <a:rPr lang="en-US" altLang="ko-KR" dirty="0"/>
              <a:t>(</a:t>
            </a:r>
            <a:r>
              <a:rPr lang="ko-KR" altLang="en-US" dirty="0" err="1"/>
              <a:t>슬더슬의</a:t>
            </a:r>
            <a:r>
              <a:rPr lang="ko-KR" altLang="en-US" dirty="0"/>
              <a:t> </a:t>
            </a:r>
            <a:r>
              <a:rPr lang="en-US" altLang="ko-KR" dirty="0"/>
              <a:t>‘?’) – </a:t>
            </a:r>
            <a:r>
              <a:rPr lang="ko-KR" altLang="en-US" dirty="0"/>
              <a:t>대화</a:t>
            </a:r>
            <a:r>
              <a:rPr lang="en-US" altLang="ko-KR" dirty="0"/>
              <a:t>, </a:t>
            </a:r>
            <a:r>
              <a:rPr lang="ko-KR" altLang="en-US" dirty="0"/>
              <a:t>적 조우</a:t>
            </a:r>
            <a:r>
              <a:rPr lang="en-US" altLang="ko-KR" dirty="0"/>
              <a:t>, </a:t>
            </a:r>
            <a:r>
              <a:rPr lang="ko-KR" altLang="en-US" dirty="0"/>
              <a:t>보상 획득 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보스전투</a:t>
            </a:r>
            <a:r>
              <a:rPr lang="en-US" altLang="ko-KR" dirty="0"/>
              <a:t>. – </a:t>
            </a:r>
            <a:r>
              <a:rPr lang="ko-KR" altLang="en-US" dirty="0"/>
              <a:t>이기면 끝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67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순서대로 설명을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모든 조작을 마우스 하나로 할 수 있게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태그 </a:t>
            </a:r>
            <a:r>
              <a:rPr lang="en-US" altLang="ko-KR" dirty="0"/>
              <a:t>– </a:t>
            </a:r>
            <a:r>
              <a:rPr lang="ko-KR" altLang="en-US" dirty="0"/>
              <a:t>다른 캐릭터를 선택하게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이게 필요한 이유는</a:t>
            </a:r>
            <a:r>
              <a:rPr lang="en-US" altLang="ko-KR" dirty="0"/>
              <a:t> </a:t>
            </a:r>
            <a:r>
              <a:rPr lang="ko-KR" altLang="en-US" dirty="0"/>
              <a:t>다른 캐릭터가 보유한 카드를 보기 위해서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피킹</a:t>
            </a:r>
            <a:r>
              <a:rPr lang="en-US" altLang="ko-KR" dirty="0"/>
              <a:t>. – </a:t>
            </a:r>
            <a:r>
              <a:rPr lang="ko-KR" altLang="en-US" dirty="0" err="1"/>
              <a:t>피킹이지</a:t>
            </a:r>
            <a:r>
              <a:rPr lang="ko-KR" altLang="en-US" dirty="0"/>
              <a:t> 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태그를 클릭으로도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조작은 마우스로 가능하다</a:t>
            </a:r>
            <a:r>
              <a:rPr lang="en-US" altLang="ko-KR" dirty="0"/>
              <a:t>. – </a:t>
            </a:r>
            <a:r>
              <a:rPr lang="ko-KR" altLang="en-US" dirty="0"/>
              <a:t>한 손 조작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91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youtube.com/clip/UgkxNHPBo1T7ff-MMr1uUkC6wnePj0JAvXO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1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XCOM: Chimera Squad</a:t>
            </a:r>
          </a:p>
          <a:p>
            <a:pPr lvl="1"/>
            <a:r>
              <a:rPr lang="ko-KR" altLang="en-US" sz="2400" dirty="0"/>
              <a:t>특징 비교</a:t>
            </a:r>
            <a:endParaRPr lang="en-US" altLang="ko-KR" sz="20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명중률이 없음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행동을 카드 사용으로 행함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타일맵을</a:t>
            </a:r>
            <a:r>
              <a:rPr lang="ko-KR" altLang="en-US" sz="2000" dirty="0"/>
              <a:t> 사용하지 않음</a:t>
            </a:r>
            <a:endParaRPr lang="ko-KR" altLang="en-US" sz="2400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Marvel's Midnight Suns</a:t>
            </a:r>
          </a:p>
          <a:p>
            <a:pPr lvl="1"/>
            <a:r>
              <a:rPr lang="ko-KR" altLang="en-US" sz="2400" dirty="0"/>
              <a:t>특징 비교</a:t>
            </a:r>
            <a:endParaRPr lang="en-US" altLang="ko-KR" sz="24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쿼터뷰</a:t>
            </a:r>
            <a:r>
              <a:rPr lang="ko-KR" altLang="en-US" sz="2000" dirty="0"/>
              <a:t> 시점 사용</a:t>
            </a:r>
            <a:endParaRPr lang="en-US" altLang="ko-KR" sz="2000" dirty="0"/>
          </a:p>
          <a:p>
            <a:pPr lvl="2"/>
            <a:r>
              <a:rPr lang="ko-KR" altLang="en-US" sz="2000" dirty="0"/>
              <a:t>코스트 소모가 아닌 증가를 채택</a:t>
            </a:r>
            <a:endParaRPr lang="en-US" altLang="ko-KR" sz="2000" dirty="0"/>
          </a:p>
          <a:p>
            <a:pPr lvl="2"/>
            <a:r>
              <a:rPr lang="ko-KR" altLang="en-US" sz="2000" dirty="0"/>
              <a:t>오브젝트 절단이 가능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D5148-3ACC-9AD6-2226-D65A70F5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16CE913-0AA0-61BD-36C1-8BE15301FAC4}"/>
              </a:ext>
            </a:extLst>
          </p:cNvPr>
          <p:cNvGrpSpPr/>
          <p:nvPr/>
        </p:nvGrpSpPr>
        <p:grpSpPr>
          <a:xfrm>
            <a:off x="6569016" y="4582539"/>
            <a:ext cx="5397530" cy="1360194"/>
            <a:chOff x="6477862" y="4441982"/>
            <a:chExt cx="5397530" cy="13601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6FF090-593E-8D64-CD68-044E04A5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7862" y="4441982"/>
              <a:ext cx="2789919" cy="136019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B4A4C2-72A5-48E9-ED80-334778ED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7781" y="4441982"/>
              <a:ext cx="2607611" cy="1360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81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sz="2000" dirty="0"/>
              <a:t>김나현</a:t>
            </a:r>
            <a:endParaRPr lang="en-US" altLang="ko-KR" sz="2000" dirty="0"/>
          </a:p>
          <a:p>
            <a:pPr lvl="1"/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endParaRPr lang="en-US" altLang="ko-KR" sz="2000" dirty="0"/>
          </a:p>
          <a:p>
            <a:pPr lvl="1"/>
            <a:r>
              <a:rPr lang="ko-KR" altLang="en-US" sz="2000" dirty="0"/>
              <a:t>충돌체크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류연우</a:t>
            </a:r>
            <a:endParaRPr lang="en-US" altLang="ko-KR" sz="2000" dirty="0"/>
          </a:p>
          <a:p>
            <a:pPr lvl="1"/>
            <a:r>
              <a:rPr lang="en-US" altLang="ko-KR" sz="2000" spc="-100" dirty="0"/>
              <a:t>WSAAsyncSelcect</a:t>
            </a:r>
            <a:r>
              <a:rPr lang="ko-KR" altLang="en-US" sz="2000" spc="-100" dirty="0"/>
              <a:t>를 이용한 멀티플레이</a:t>
            </a:r>
            <a:endParaRPr lang="en-US" altLang="ko-KR" sz="2000" spc="-100" dirty="0"/>
          </a:p>
          <a:p>
            <a:pPr lvl="1"/>
            <a:r>
              <a:rPr lang="ko-KR" altLang="en-US" sz="2000" dirty="0"/>
              <a:t>모델 파일 변환기 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캐릭터 행동 </a:t>
            </a:r>
            <a:r>
              <a:rPr lang="en-US" altLang="ko-KR" sz="2000" dirty="0"/>
              <a:t>AI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000" dirty="0" err="1"/>
              <a:t>박기정</a:t>
            </a:r>
            <a:endParaRPr lang="en-US" altLang="ko-KR" sz="2000" dirty="0"/>
          </a:p>
          <a:p>
            <a:pPr lvl="1"/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파티클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공통</a:t>
            </a:r>
            <a:endParaRPr lang="en-US" altLang="ko-KR" sz="2000" dirty="0"/>
          </a:p>
          <a:p>
            <a:pPr lvl="1"/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r>
              <a:rPr lang="ko-KR" altLang="en-US" sz="2400" dirty="0"/>
              <a:t>김나현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게임 사운드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박기정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 err="1"/>
              <a:t>류연우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2400" dirty="0"/>
              <a:t>네트워크 게임 프로그래밍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모델링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529E-AA57-BC5A-BCE7-761CD3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45B21-A58E-A2D4-8FDE-8F57FE89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7" y="1356967"/>
            <a:ext cx="10250346" cy="47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실내, 여러개이(가) 표시된 사진&#10;&#10;자동 생성된 설명">
            <a:extLst>
              <a:ext uri="{FF2B5EF4-FFF2-40B4-BE49-F238E27FC236}">
                <a16:creationId xmlns:a16="http://schemas.microsoft.com/office/drawing/2014/main" id="{7F9C62CC-79F7-6467-E67A-85FAA7B9E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4" y="609600"/>
            <a:ext cx="3563554" cy="56388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761572-6487-AB00-6FF8-B2D18D08F422}"/>
              </a:ext>
            </a:extLst>
          </p:cNvPr>
          <p:cNvCxnSpPr/>
          <p:nvPr/>
        </p:nvCxnSpPr>
        <p:spPr>
          <a:xfrm flipV="1">
            <a:off x="700864" y="1668607"/>
            <a:ext cx="4150905" cy="963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9BA47D3-4547-63AE-477A-14DCF9FBBC6C}"/>
              </a:ext>
            </a:extLst>
          </p:cNvPr>
          <p:cNvCxnSpPr>
            <a:cxnSpLocks/>
          </p:cNvCxnSpPr>
          <p:nvPr/>
        </p:nvCxnSpPr>
        <p:spPr>
          <a:xfrm>
            <a:off x="700864" y="3910878"/>
            <a:ext cx="4150905" cy="10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D0834F-62D9-2D73-F3FF-95B7BB154ED0}"/>
              </a:ext>
            </a:extLst>
          </p:cNvPr>
          <p:cNvCxnSpPr>
            <a:cxnSpLocks/>
          </p:cNvCxnSpPr>
          <p:nvPr/>
        </p:nvCxnSpPr>
        <p:spPr>
          <a:xfrm flipV="1">
            <a:off x="3291664" y="1668607"/>
            <a:ext cx="8444346" cy="10429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9CD5A3-1FC5-E92B-5B1C-5346CC22A282}"/>
              </a:ext>
            </a:extLst>
          </p:cNvPr>
          <p:cNvCxnSpPr>
            <a:cxnSpLocks/>
          </p:cNvCxnSpPr>
          <p:nvPr/>
        </p:nvCxnSpPr>
        <p:spPr>
          <a:xfrm>
            <a:off x="3291664" y="3887282"/>
            <a:ext cx="8444346" cy="1130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85FFB0C-9E94-B3EB-3F24-1646007D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69" y="1668607"/>
            <a:ext cx="6884241" cy="32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6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전투의 구성</a:t>
            </a:r>
            <a:endParaRPr lang="en-US" altLang="ko-KR" sz="2000" dirty="0"/>
          </a:p>
          <a:p>
            <a:pPr lvl="1"/>
            <a:r>
              <a:rPr lang="ko-KR" altLang="en-US" sz="2000" dirty="0"/>
              <a:t>한번의 전투는 여러 개의 라운드로 구성되고</a:t>
            </a:r>
            <a:br>
              <a:rPr lang="en-US" altLang="ko-KR" sz="2000" dirty="0"/>
            </a:br>
            <a:r>
              <a:rPr lang="ko-KR" altLang="en-US" sz="2000" dirty="0"/>
              <a:t>한 라운드는 각 캐릭터의 턴으로 구성된다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전투의 흐름</a:t>
            </a:r>
            <a:endParaRPr lang="en-US" altLang="ko-KR" sz="2000" dirty="0"/>
          </a:p>
          <a:p>
            <a:pPr lvl="1"/>
            <a:r>
              <a:rPr lang="en-US" altLang="ko-KR" sz="2000" dirty="0"/>
              <a:t>1. </a:t>
            </a:r>
            <a:r>
              <a:rPr lang="ko-KR" altLang="en-US" sz="2000" dirty="0"/>
              <a:t>라운드가 시작하면 각 캐릭터의 속도에 따라 턴을 부여</a:t>
            </a:r>
            <a:br>
              <a:rPr lang="en-US" altLang="ko-KR" sz="2000" dirty="0"/>
            </a:br>
            <a:r>
              <a:rPr lang="en-US" altLang="ko-KR" sz="2000" dirty="0"/>
              <a:t>2. </a:t>
            </a:r>
            <a:r>
              <a:rPr lang="ko-KR" altLang="en-US" sz="2000" dirty="0"/>
              <a:t>플레이어 캐릭터의 턴이 오면 행동 카드 사용 가능</a:t>
            </a:r>
            <a:br>
              <a:rPr lang="en-US" altLang="ko-KR" sz="2000" dirty="0"/>
            </a:br>
            <a:r>
              <a:rPr lang="en-US" altLang="ko-KR" sz="2000" dirty="0"/>
              <a:t>3. </a:t>
            </a:r>
            <a:r>
              <a:rPr lang="ko-KR" altLang="en-US" sz="2000" dirty="0"/>
              <a:t>행동카드 사용 시 </a:t>
            </a:r>
            <a:r>
              <a:rPr lang="en-US" altLang="ko-KR" sz="2000" dirty="0"/>
              <a:t>AI</a:t>
            </a:r>
            <a:r>
              <a:rPr lang="ko-KR" altLang="en-US" sz="2000" dirty="0"/>
              <a:t>를 통해 시전할 위치와 대상을 자동으로 선택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ko-KR" altLang="en-US" sz="2000" dirty="0"/>
              <a:t>결정된 사항을 애니메이션으로 출력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모든 캐릭터가 행동을 마치면 라운드 종료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전투가 끝날 때 까지 </a:t>
            </a:r>
            <a:r>
              <a:rPr lang="en-US" altLang="ko-KR" sz="2000" dirty="0"/>
              <a:t>1~5</a:t>
            </a:r>
            <a:r>
              <a:rPr lang="ko-KR" altLang="en-US" sz="2000" dirty="0"/>
              <a:t>를 반복</a:t>
            </a:r>
            <a:br>
              <a:rPr lang="en-US" altLang="ko-KR" sz="2000" dirty="0"/>
            </a:br>
            <a:r>
              <a:rPr lang="en-US" altLang="ko-KR" sz="2000" dirty="0"/>
              <a:t>7. </a:t>
            </a:r>
            <a:r>
              <a:rPr lang="ko-KR" altLang="en-US" sz="2000" dirty="0"/>
              <a:t>전투가 끝나면 보상 획득</a:t>
            </a:r>
            <a:endParaRPr lang="en-US" altLang="ko-KR" sz="2000" dirty="0"/>
          </a:p>
          <a:p>
            <a:pPr marL="203195" indent="0">
              <a:buNone/>
            </a:pPr>
            <a:endParaRPr lang="en-US" altLang="ko-KR" sz="2000" dirty="0"/>
          </a:p>
        </p:txBody>
      </p:sp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D8550F42-C302-C246-A756-AEB2D8F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3" y="841972"/>
            <a:ext cx="4134677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lay the Spire 슬레이 더 스파이어 공략 - 버섯 통로">
            <a:extLst>
              <a:ext uri="{FF2B5EF4-FFF2-40B4-BE49-F238E27FC236}">
                <a16:creationId xmlns:a16="http://schemas.microsoft.com/office/drawing/2014/main" id="{F38A0940-BD47-8494-61D1-31A302EE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t="16473" r="34383" b="12408"/>
          <a:stretch/>
        </p:blipFill>
        <p:spPr bwMode="auto">
          <a:xfrm>
            <a:off x="8856641" y="3540661"/>
            <a:ext cx="1895525" cy="2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마을 </a:t>
            </a:r>
            <a:r>
              <a:rPr lang="en-US" altLang="ko-KR" sz="2400" dirty="0"/>
              <a:t>– </a:t>
            </a:r>
            <a:r>
              <a:rPr lang="ko-KR" altLang="en-US" sz="2400" dirty="0"/>
              <a:t>각종 상호작용 제공</a:t>
            </a:r>
          </a:p>
          <a:p>
            <a:pPr lvl="1"/>
            <a:r>
              <a:rPr lang="ko-KR" altLang="en-US" sz="2400" dirty="0"/>
              <a:t>던전 </a:t>
            </a:r>
            <a:r>
              <a:rPr lang="en-US" altLang="ko-KR" sz="2400" dirty="0"/>
              <a:t>- </a:t>
            </a:r>
            <a:r>
              <a:rPr lang="ko-KR" altLang="en-US" sz="2400" dirty="0"/>
              <a:t>마을 밖으로 나가면 </a:t>
            </a:r>
            <a:r>
              <a:rPr lang="en-US" altLang="ko-KR" sz="2400" dirty="0"/>
              <a:t>UI</a:t>
            </a:r>
            <a:r>
              <a:rPr lang="ko-KR" altLang="en-US" sz="2400" dirty="0"/>
              <a:t>로 표시</a:t>
            </a:r>
            <a:endParaRPr lang="en-US" altLang="ko-KR" sz="2400" dirty="0"/>
          </a:p>
          <a:p>
            <a:pPr lvl="2"/>
            <a:r>
              <a:rPr lang="ko-KR" altLang="en-US" sz="2000" dirty="0"/>
              <a:t>스토리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튜토리얼</a:t>
            </a:r>
            <a:br>
              <a:rPr lang="en-US" altLang="ko-KR" sz="2000" dirty="0"/>
            </a:br>
            <a:r>
              <a:rPr lang="ko-KR" altLang="en-US" sz="2000" dirty="0"/>
              <a:t>멀티 던전</a:t>
            </a:r>
            <a:br>
              <a:rPr lang="en-US" altLang="ko-KR" sz="2000" dirty="0"/>
            </a:br>
            <a:r>
              <a:rPr lang="ko-KR" altLang="en-US" sz="2000" dirty="0" err="1"/>
              <a:t>로그라이트</a:t>
            </a:r>
            <a:r>
              <a:rPr lang="ko-KR" altLang="en-US" sz="2000" dirty="0"/>
              <a:t>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메인 컨텐츠</a:t>
            </a:r>
            <a:endParaRPr lang="en-US" altLang="ko-KR" sz="2000" dirty="0"/>
          </a:p>
          <a:p>
            <a:pPr lvl="1"/>
            <a:r>
              <a:rPr lang="ko-KR" altLang="en-US" sz="2400" dirty="0"/>
              <a:t>파티 관리</a:t>
            </a:r>
            <a:endParaRPr lang="en-US" altLang="ko-KR" sz="2400" dirty="0"/>
          </a:p>
          <a:p>
            <a:pPr lvl="2"/>
            <a:r>
              <a:rPr lang="ko-KR" altLang="en-US" sz="2000" dirty="0"/>
              <a:t>편성</a:t>
            </a:r>
            <a:br>
              <a:rPr lang="en-US" altLang="ko-KR" sz="2000" dirty="0"/>
            </a:br>
            <a:r>
              <a:rPr lang="ko-KR" altLang="en-US" sz="2000" dirty="0"/>
              <a:t>카운터 카드 제작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마을에서의 카메라는 지형자동시점으로 플레이어가 조작 불가능하다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2050" name="Picture 2" descr="방주와 시계탑의 수수께끼, 크로노아크 : 네이버 포스트">
            <a:extLst>
              <a:ext uri="{FF2B5EF4-FFF2-40B4-BE49-F238E27FC236}">
                <a16:creationId xmlns:a16="http://schemas.microsoft.com/office/drawing/2014/main" id="{C944813A-1BFE-496F-7C87-93F43368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15" b="12939"/>
          <a:stretch/>
        </p:blipFill>
        <p:spPr bwMode="auto">
          <a:xfrm>
            <a:off x="7894177" y="1123951"/>
            <a:ext cx="3509837" cy="24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471BA088-5484-6D7A-3125-9635402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8" y="3983878"/>
            <a:ext cx="3483087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멀티 플레이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 err="1">
                <a:solidFill>
                  <a:srgbClr val="CC3300"/>
                </a:solidFill>
              </a:rPr>
              <a:t>WSAAsyncSelect</a:t>
            </a:r>
            <a:r>
              <a:rPr lang="en-US" altLang="ko-KR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모델 을 이용한 멀티 플레이 구현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AI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>
                <a:solidFill>
                  <a:srgbClr val="CC3300"/>
                </a:solidFill>
              </a:rPr>
              <a:t>MLP</a:t>
            </a:r>
            <a:r>
              <a:rPr lang="ko-KR" altLang="en-US" sz="2400" dirty="0"/>
              <a:t>를 이용한 </a:t>
            </a:r>
            <a:r>
              <a:rPr lang="en-US" altLang="ko-KR" sz="2400" dirty="0"/>
              <a:t>NPC</a:t>
            </a:r>
            <a:r>
              <a:rPr lang="ko-KR" altLang="en-US" sz="2400" dirty="0"/>
              <a:t>의 행동 가중치 모델 생성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타겟을 고르기 위한 </a:t>
            </a:r>
            <a:r>
              <a:rPr lang="en-US" altLang="ko-KR" sz="2400" b="1" dirty="0">
                <a:solidFill>
                  <a:srgbClr val="CC3300"/>
                </a:solidFill>
              </a:rPr>
              <a:t>clustering</a:t>
            </a:r>
            <a:r>
              <a:rPr lang="ko-KR" altLang="en-US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알고리즘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위치로 이동하기 위한 </a:t>
            </a:r>
            <a:r>
              <a:rPr lang="en-US" altLang="ko-KR" sz="2400" b="1" dirty="0">
                <a:solidFill>
                  <a:srgbClr val="CC3300"/>
                </a:solidFill>
              </a:rPr>
              <a:t>A*</a:t>
            </a:r>
            <a:r>
              <a:rPr lang="ko-KR" altLang="en-US" sz="2400" dirty="0"/>
              <a:t>알고리즘 </a:t>
            </a:r>
            <a:r>
              <a:rPr lang="en-US" altLang="ko-KR" sz="2400" dirty="0"/>
              <a:t>(path finder)</a:t>
            </a:r>
          </a:p>
          <a:p>
            <a:pPr marL="203195" indent="0">
              <a:buNone/>
            </a:pPr>
            <a:endParaRPr lang="en-US" altLang="ko-KR" sz="2200" dirty="0"/>
          </a:p>
          <a:p>
            <a:pPr marL="203195" indent="0">
              <a:buNone/>
            </a:pPr>
            <a:r>
              <a:rPr lang="en-US" altLang="ko-KR" sz="2200" dirty="0"/>
              <a:t>	</a:t>
            </a:r>
          </a:p>
          <a:p>
            <a:pPr marL="0" indent="0">
              <a:buNone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 </a:t>
            </a:r>
            <a:r>
              <a:rPr lang="en-US" altLang="ko-KR" dirty="0"/>
              <a:t>– </a:t>
            </a:r>
            <a:r>
              <a:rPr lang="ko-KR" altLang="en-US" dirty="0" err="1"/>
              <a:t>폴리곤</a:t>
            </a:r>
            <a:r>
              <a:rPr lang="ko-KR" altLang="en-US" dirty="0"/>
              <a:t> 절단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/>
              <a:t>3D </a:t>
            </a:r>
            <a:r>
              <a:rPr lang="ko-KR" altLang="en-US" sz="2800" dirty="0"/>
              <a:t>형상 모델의 </a:t>
            </a:r>
            <a:r>
              <a:rPr lang="ko-KR" altLang="en-US" sz="2800" b="1" dirty="0">
                <a:solidFill>
                  <a:srgbClr val="CC3300"/>
                </a:solidFill>
              </a:rPr>
              <a:t>부분 절단</a:t>
            </a:r>
            <a:endParaRPr lang="en-US" altLang="ko-KR" sz="2800" b="1" dirty="0">
              <a:solidFill>
                <a:srgbClr val="CC3300"/>
              </a:solidFill>
            </a:endParaRPr>
          </a:p>
          <a:p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F51451-2C60-9548-5BF0-8482B413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518" y="2708275"/>
            <a:ext cx="3553737" cy="2417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43B37-6ADE-1AB2-8CCD-65B3C3828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13" y="2887153"/>
            <a:ext cx="4812595" cy="22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장르 </a:t>
            </a:r>
            <a:endParaRPr lang="en-US" altLang="ko-KR" sz="2400" dirty="0"/>
          </a:p>
          <a:p>
            <a:pPr lvl="1"/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en-US" altLang="ko-KR" sz="2400" b="1" dirty="0">
                <a:solidFill>
                  <a:srgbClr val="CC3300"/>
                </a:solidFill>
              </a:rPr>
              <a:t> RPG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덱</a:t>
            </a:r>
            <a:r>
              <a:rPr lang="ko-KR" altLang="en-US" sz="2400" dirty="0"/>
              <a:t> 빌딩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로그라이크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r>
              <a:rPr lang="ko-KR" altLang="en-US" sz="2400" dirty="0"/>
              <a:t>멀티플레이</a:t>
            </a:r>
            <a:endParaRPr lang="en-US" altLang="ko-KR" sz="2400" dirty="0"/>
          </a:p>
          <a:p>
            <a:pPr lvl="1"/>
            <a:r>
              <a:rPr lang="ko-KR" altLang="en-US" sz="2400" b="1" dirty="0">
                <a:solidFill>
                  <a:srgbClr val="CC3300"/>
                </a:solidFill>
              </a:rPr>
              <a:t>로컬 서버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ko-KR" altLang="en-US" sz="2400" b="1" dirty="0">
                <a:solidFill>
                  <a:srgbClr val="CC3300"/>
                </a:solidFill>
              </a:rPr>
              <a:t>최대 </a:t>
            </a:r>
            <a:r>
              <a:rPr lang="en-US" altLang="ko-KR" sz="2400" b="1" dirty="0">
                <a:solidFill>
                  <a:srgbClr val="CC3300"/>
                </a:solidFill>
              </a:rPr>
              <a:t>4</a:t>
            </a:r>
            <a:r>
              <a:rPr lang="ko-KR" altLang="en-US" sz="2400" b="1" dirty="0">
                <a:solidFill>
                  <a:srgbClr val="CC3300"/>
                </a:solidFill>
              </a:rPr>
              <a:t>인</a:t>
            </a:r>
            <a:r>
              <a:rPr lang="ko-KR" altLang="en-US" sz="2400" dirty="0">
                <a:solidFill>
                  <a:schemeClr val="tx1"/>
                </a:solidFill>
              </a:rPr>
              <a:t>의 멀티 플레이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/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/>
              <a:t>스토리 개요</a:t>
            </a:r>
            <a:endParaRPr lang="en-US" altLang="ko-KR" sz="2400" dirty="0"/>
          </a:p>
          <a:p>
            <a:pPr lvl="1"/>
            <a:r>
              <a:rPr lang="ko-KR" altLang="en-US" sz="2400" dirty="0"/>
              <a:t>시골의 수상한 소시민이 기르던 가축을 되찾기 위한 여정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82" y="5036507"/>
            <a:ext cx="5232982" cy="1405857"/>
          </a:xfrm>
        </p:spPr>
        <p:txBody>
          <a:bodyPr/>
          <a:lstStyle/>
          <a:p>
            <a:r>
              <a:rPr lang="ko-KR" altLang="en-US" sz="2400" b="1" dirty="0">
                <a:solidFill>
                  <a:srgbClr val="CC3300"/>
                </a:solidFill>
              </a:rPr>
              <a:t>노드</a:t>
            </a:r>
            <a:r>
              <a:rPr lang="ko-KR" altLang="en-US" sz="2400" dirty="0"/>
              <a:t>를 선택해 </a:t>
            </a:r>
            <a:r>
              <a:rPr lang="ko-KR" altLang="en-US" sz="2400" b="1" dirty="0">
                <a:solidFill>
                  <a:srgbClr val="CC3300"/>
                </a:solidFill>
              </a:rPr>
              <a:t>이동</a:t>
            </a:r>
            <a:endParaRPr lang="en-US" altLang="ko-KR" sz="2400" b="1" dirty="0">
              <a:solidFill>
                <a:srgbClr val="CC3300"/>
              </a:solidFill>
            </a:endParaRPr>
          </a:p>
          <a:p>
            <a:r>
              <a:rPr lang="ko-KR" altLang="en-US" sz="2400" dirty="0"/>
              <a:t>해당 노드의 </a:t>
            </a:r>
            <a:r>
              <a:rPr lang="ko-KR" altLang="en-US" sz="2400" b="1" dirty="0">
                <a:solidFill>
                  <a:srgbClr val="CC3300"/>
                </a:solidFill>
              </a:rPr>
              <a:t>이벤트</a:t>
            </a:r>
            <a:r>
              <a:rPr lang="ko-KR" altLang="en-US" sz="2400" dirty="0"/>
              <a:t>를 진행</a:t>
            </a:r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424675" y="1502095"/>
            <a:ext cx="5408089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76315FE3-63A4-FF7A-9C0C-BA9966D3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97" y="1502095"/>
            <a:ext cx="6027430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2B8941A-5EFF-FA43-EBF6-A1D06920BC48}"/>
              </a:ext>
            </a:extLst>
          </p:cNvPr>
          <p:cNvSpPr txBox="1">
            <a:spLocks/>
          </p:cNvSpPr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b="1" dirty="0">
                <a:solidFill>
                  <a:srgbClr val="CC3300"/>
                </a:solidFill>
              </a:rPr>
              <a:t>카드</a:t>
            </a:r>
            <a:r>
              <a:rPr lang="ko-KR" altLang="en-US" sz="2400" dirty="0"/>
              <a:t>를 사용한 </a:t>
            </a: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400" dirty="0"/>
              <a:t> 전투</a:t>
            </a:r>
          </a:p>
        </p:txBody>
      </p:sp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787321" y="1840870"/>
            <a:ext cx="8010248" cy="4063545"/>
            <a:chOff x="754187" y="1403127"/>
            <a:chExt cx="9336158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5" y="1416975"/>
              <a:ext cx="1571474" cy="1501716"/>
              <a:chOff x="3064007" y="1407739"/>
              <a:chExt cx="1571474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218778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7" y="1407739"/>
                <a:ext cx="1571474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5" y="1403127"/>
              <a:ext cx="2601288" cy="2016637"/>
              <a:chOff x="2884639" y="1407739"/>
              <a:chExt cx="236480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6" y="1950654"/>
                <a:ext cx="436075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39" y="1407739"/>
                <a:ext cx="236480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754187" y="3254961"/>
              <a:ext cx="1545668" cy="863867"/>
              <a:chOff x="2994699" y="1247265"/>
              <a:chExt cx="1545668" cy="86386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267235" y="1679196"/>
                <a:ext cx="273132" cy="2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2994699" y="1247265"/>
                <a:ext cx="1272536" cy="86386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40"/>
                <a:ext cx="3304822" cy="54291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1336</TotalTime>
  <Words>1258</Words>
  <Application>Microsoft Office PowerPoint</Application>
  <PresentationFormat>와이드스크린</PresentationFormat>
  <Paragraphs>345</Paragraphs>
  <Slides>20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Open Sans</vt:lpstr>
      <vt:lpstr>PT Sans</vt:lpstr>
      <vt:lpstr>Roboto Condensed Light</vt:lpstr>
      <vt:lpstr>Analyzing Historical Texts by Slidesgo</vt:lpstr>
      <vt:lpstr>Slidesgo Final Pages</vt:lpstr>
      <vt:lpstr>Enemy Slasher</vt:lpstr>
      <vt:lpstr>PowerPoint 프레젠테이션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  <vt:lpstr>PowerPoint 프레젠테이션</vt:lpstr>
      <vt:lpstr>게임 진행</vt:lpstr>
      <vt:lpstr>게임 진행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류 연우</cp:lastModifiedBy>
  <cp:revision>273</cp:revision>
  <dcterms:created xsi:type="dcterms:W3CDTF">2022-11-22T08:49:23Z</dcterms:created>
  <dcterms:modified xsi:type="dcterms:W3CDTF">2022-12-24T17:01:59Z</dcterms:modified>
</cp:coreProperties>
</file>